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6"/>
  </p:notesMasterIdLst>
  <p:sldIdLst>
    <p:sldId id="302" r:id="rId2"/>
    <p:sldId id="301" r:id="rId3"/>
    <p:sldId id="266" r:id="rId4"/>
    <p:sldId id="267" r:id="rId5"/>
    <p:sldId id="270" r:id="rId6"/>
    <p:sldId id="294" r:id="rId7"/>
    <p:sldId id="293" r:id="rId8"/>
    <p:sldId id="271" r:id="rId9"/>
    <p:sldId id="295" r:id="rId10"/>
    <p:sldId id="296" r:id="rId11"/>
    <p:sldId id="278" r:id="rId12"/>
    <p:sldId id="279" r:id="rId13"/>
    <p:sldId id="286" r:id="rId14"/>
    <p:sldId id="287" r:id="rId15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84" autoAdjust="0"/>
  </p:normalViewPr>
  <p:slideViewPr>
    <p:cSldViewPr>
      <p:cViewPr varScale="1">
        <p:scale>
          <a:sx n="61" d="100"/>
          <a:sy n="61" d="100"/>
        </p:scale>
        <p:origin x="144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0965BE-09C1-4FC4-AA1E-FEC0020FFF5A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CE166-D59A-44F2-9190-DB1A36A664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946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0D48-7ABF-400A-9411-29DFB3272E52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CAB0-8288-46CD-B544-6D9CCB917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1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0D48-7ABF-400A-9411-29DFB3272E52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CAB0-8288-46CD-B544-6D9CCB917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922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0D48-7ABF-400A-9411-29DFB3272E52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CAB0-8288-46CD-B544-6D9CCB917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81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0D48-7ABF-400A-9411-29DFB3272E52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CAB0-8288-46CD-B544-6D9CCB917D9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4444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0D48-7ABF-400A-9411-29DFB3272E52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CAB0-8288-46CD-B544-6D9CCB917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032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0D48-7ABF-400A-9411-29DFB3272E52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CAB0-8288-46CD-B544-6D9CCB917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692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0D48-7ABF-400A-9411-29DFB3272E52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CAB0-8288-46CD-B544-6D9CCB917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961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0D48-7ABF-400A-9411-29DFB3272E52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CAB0-8288-46CD-B544-6D9CCB917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43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0D48-7ABF-400A-9411-29DFB3272E52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CAB0-8288-46CD-B544-6D9CCB917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3253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0D48-7ABF-400A-9411-29DFB3272E52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CAB0-8288-46CD-B544-6D9CCB917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29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0D48-7ABF-400A-9411-29DFB3272E52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CAB0-8288-46CD-B544-6D9CCB917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302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0D48-7ABF-400A-9411-29DFB3272E52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CAB0-8288-46CD-B544-6D9CCB917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149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0D48-7ABF-400A-9411-29DFB3272E52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CAB0-8288-46CD-B544-6D9CCB917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60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0D48-7ABF-400A-9411-29DFB3272E52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CAB0-8288-46CD-B544-6D9CCB917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82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0D48-7ABF-400A-9411-29DFB3272E52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CAB0-8288-46CD-B544-6D9CCB917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77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0D48-7ABF-400A-9411-29DFB3272E52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CAB0-8288-46CD-B544-6D9CCB917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04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0D48-7ABF-400A-9411-29DFB3272E52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CAB0-8288-46CD-B544-6D9CCB917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84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0D48-7ABF-400A-9411-29DFB3272E52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CAB0-8288-46CD-B544-6D9CCB917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216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02B0D48-7ABF-400A-9411-29DFB3272E52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15CCAB0-8288-46CD-B544-6D9CCB917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69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  <p:sldLayoutId id="2147483716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psychologist.spp@mail.ru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9D777B-DC5E-4A16-B3E1-6DBEB87336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3258" y="1300786"/>
            <a:ext cx="6715125" cy="2509213"/>
          </a:xfrm>
        </p:spPr>
        <p:txBody>
          <a:bodyPr>
            <a:normAutofit fontScale="90000"/>
          </a:bodyPr>
          <a:lstStyle/>
          <a:p>
            <a:r>
              <a:rPr lang="ru-RU" sz="4800" dirty="0"/>
              <a:t>Методическое оснащение деятельности педагога-психолога МБДОУ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918987-D5BE-4CEC-B42D-79907379EB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Музалева Д.А., педагог-психолог МБОУ Центр «Росток»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0172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01198" y="3068668"/>
            <a:ext cx="8603452" cy="28806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5698" y="332656"/>
            <a:ext cx="8603452" cy="141752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70198" y="332656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психологической помощи родителям в вопросах воспитания, развития и поддержки детей с ОВЗ.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35698" y="2821422"/>
            <a:ext cx="8568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/>
              <a:t>Выявление особенностей взаимодействия родителей с ребенком с ОВЗ, родительской позиции в вопросах воспитания, развития и поддержки детей с ОВЗ, динамики семейной ситуации.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/>
              <a:t>Развитие психологической компетентности родителей в вопросах воспитания, развития и поддержки детей с ОВЗ.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/>
              <a:t>Освоение эффективных способов взаимодействия, оказания психологической поддержки ребенку с ОВЗ.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/>
              <a:t>Создание условий для осознания родительской позиции, формирования жизненной стойкости, профилактики последствий стрессовых ситуаций.</a:t>
            </a: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9" name="Picture 7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857126" cy="64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трелка вниз 15"/>
          <p:cNvSpPr/>
          <p:nvPr/>
        </p:nvSpPr>
        <p:spPr>
          <a:xfrm>
            <a:off x="4141380" y="1982279"/>
            <a:ext cx="792088" cy="826567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176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663282" y="116632"/>
            <a:ext cx="7772400" cy="15121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 </a:t>
            </a:r>
            <a:b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«Центр психолого-медико-социального сопровождения </a:t>
            </a:r>
            <a:b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«Росток» г. Ульяновска</a:t>
            </a:r>
            <a:b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(МБОУ Центр «Росток»)</a:t>
            </a:r>
            <a:b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886690" cy="6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179512" y="1628801"/>
            <a:ext cx="8856984" cy="5040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психологического   сопровождения 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детей  с ДЦП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дошкольном образовательном учреждении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организации: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рассчитана детей 14-17 лет, реализуется на базе ОО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293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201198" y="3421626"/>
            <a:ext cx="8603452" cy="245564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5698" y="332657"/>
            <a:ext cx="8603452" cy="126188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70198" y="332656"/>
            <a:ext cx="856895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и развитие сенсорно-перцептивных и интеллектуальных процессов у дошкольника с ДЦП.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70198" y="3284984"/>
            <a:ext cx="8568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algn="just"/>
            <a:r>
              <a:rPr lang="ru-RU" sz="2400" dirty="0"/>
              <a:t> •</a:t>
            </a:r>
            <a:r>
              <a:rPr lang="ru-RU" sz="2000" dirty="0"/>
              <a:t>Развитие познавательных процессов: восприятия, памяти, мыслительных операций, коррекция внимания, развитие пространственно-временных представлений, общей и мелкой моторики.</a:t>
            </a:r>
          </a:p>
          <a:p>
            <a:pPr algn="just"/>
            <a:r>
              <a:rPr lang="ru-RU" sz="2000" dirty="0"/>
              <a:t>•Обучение игровым навыкам, навыкам произвольного поведения.</a:t>
            </a:r>
          </a:p>
          <a:p>
            <a:pPr algn="just"/>
            <a:r>
              <a:rPr lang="ru-RU" sz="2000" dirty="0"/>
              <a:t>•Снижение эмоционального и мышечного напряжения, развитие коммуникативных навыков, навыков взаимодействия с педагогом с целью профилактики дезадаптации к условиям ДОУ.</a:t>
            </a: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9" name="Picture 7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857126" cy="64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Стрелка вниз 16"/>
          <p:cNvSpPr/>
          <p:nvPr/>
        </p:nvSpPr>
        <p:spPr>
          <a:xfrm>
            <a:off x="3995935" y="1844824"/>
            <a:ext cx="1205595" cy="1312912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179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663282" y="116632"/>
            <a:ext cx="7772400" cy="15121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 </a:t>
            </a:r>
            <a:b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«Центр психолого-медико-социального сопровождения </a:t>
            </a:r>
            <a:b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«Росток» г. Ульяновска</a:t>
            </a:r>
            <a:b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(МБОУ Центр «Росток»)</a:t>
            </a:r>
            <a:b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886690" cy="6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179512" y="1628801"/>
            <a:ext cx="8856984" cy="5040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психологического сопровождения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 старшего  возраста,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и родителей в условиях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ФГОС ДО «Радуга успеха»</a:t>
            </a:r>
            <a:endParaRPr lang="ru-RU" sz="1000" dirty="0">
              <a:solidFill>
                <a:srgbClr val="FF0000"/>
              </a:solidFill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раз в неделю по 20-35 минут (24 занятия в год)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организации: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рассчитана на детей 5-7 лет. Занятия с подгруппой детей 10-12 человек.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778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01198" y="3356992"/>
            <a:ext cx="8603452" cy="25202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5698" y="332657"/>
            <a:ext cx="8603452" cy="126188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2948" y="201686"/>
            <a:ext cx="8568952" cy="1708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Содействие психологическому, личностному и индивидуальному развитию дошкольников, обеспечивающее психологическую готовность к обучению в школе, социальной адаптации детей раннего возраста, поступающих в ДОУ, обеспечение психологической безопасности участников образовательного процесса.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0198" y="3501008"/>
            <a:ext cx="8568952" cy="2843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предупреждение возникновения проблем развития ребенка;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помощь (содействие) ребенку в решении актуальных задач развития, воспитания и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социализации;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развитие психолого-педагогической компетентности (психологической культуры) детей,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родителей, педагогов;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психологическое обеспечение образовательных программ.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9" name="Picture 7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117" y="1988840"/>
            <a:ext cx="857126" cy="64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трелка вниз 15"/>
          <p:cNvSpPr/>
          <p:nvPr/>
        </p:nvSpPr>
        <p:spPr>
          <a:xfrm>
            <a:off x="4169014" y="1844824"/>
            <a:ext cx="1051058" cy="1224136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23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8884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00B050"/>
                </a:solidFill>
              </a:rPr>
              <a:t>rostok73.ru </a:t>
            </a:r>
            <a:r>
              <a:rPr lang="en-US" sz="4800" dirty="0"/>
              <a:t>– </a:t>
            </a:r>
            <a:r>
              <a:rPr lang="ru-RU" sz="4800" dirty="0"/>
              <a:t>сайт МБОУ Центр «Росток»</a:t>
            </a:r>
            <a:br>
              <a:rPr lang="en-US" sz="4800" dirty="0"/>
            </a:br>
            <a:r>
              <a:rPr lang="ru-RU" sz="4800" dirty="0"/>
              <a:t>Тел.: </a:t>
            </a:r>
            <a:r>
              <a:rPr lang="ru-RU" sz="4800" dirty="0">
                <a:solidFill>
                  <a:srgbClr val="00B050"/>
                </a:solidFill>
              </a:rPr>
              <a:t>73-64-22</a:t>
            </a:r>
            <a:br>
              <a:rPr lang="ru-RU" sz="4800" dirty="0"/>
            </a:br>
            <a:r>
              <a:rPr lang="en-US" sz="4800" dirty="0">
                <a:solidFill>
                  <a:srgbClr val="00B050"/>
                </a:solidFill>
                <a:hlinkClick r:id="rId2"/>
              </a:rPr>
              <a:t>psychologist.spp@mail.ru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ru-RU" sz="4800" dirty="0"/>
              <a:t>- почта</a:t>
            </a:r>
          </a:p>
        </p:txBody>
      </p:sp>
    </p:spTree>
    <p:extLst>
      <p:ext uri="{BB962C8B-B14F-4D97-AF65-F5344CB8AC3E}">
        <p14:creationId xmlns:p14="http://schemas.microsoft.com/office/powerpoint/2010/main" val="22459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663282" y="116632"/>
            <a:ext cx="7772400" cy="15121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 </a:t>
            </a:r>
            <a:b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«Центр психолого-медико-социального сопровождения </a:t>
            </a:r>
            <a:b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«Росток» г. Ульяновска</a:t>
            </a:r>
            <a:b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(МБОУ Центр «Росток»)</a:t>
            </a:r>
            <a:b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886690" cy="6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340768"/>
            <a:ext cx="2664296" cy="158417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179512" y="2924944"/>
            <a:ext cx="8856984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психологического сопровождения формирования коммуникативных навыков у  аутичных детей</a:t>
            </a:r>
          </a:p>
          <a:p>
            <a:pPr>
              <a:spcBef>
                <a:spcPts val="0"/>
              </a:spcBef>
            </a:pPr>
            <a:endParaRPr lang="ru-RU" sz="1000" dirty="0">
              <a:solidFill>
                <a:srgbClr val="FF0000"/>
              </a:solidFill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3-5 часов  в неделю, от 15 до 30-40 минут в день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организации: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рассчитана на детей 4 – 8 лет, реализуется в МБОУ Центр «Росток» и объединяет в себе различные формы деятельности.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305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52948" y="2780928"/>
            <a:ext cx="8603452" cy="3600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5698" y="332657"/>
            <a:ext cx="8603452" cy="10772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70198" y="332656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коммуникативных навыков у детей с расстройством аутистического спектра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2780928"/>
            <a:ext cx="844361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ru-RU" sz="2000" b="1" i="1" dirty="0"/>
              <a:t>Формирование</a:t>
            </a:r>
            <a:r>
              <a:rPr lang="ru-RU" sz="2000" dirty="0"/>
              <a:t> </a:t>
            </a:r>
            <a:r>
              <a:rPr lang="ru-RU" sz="2000" b="1" i="1" dirty="0"/>
              <a:t>базовых коммуникативных функций</a:t>
            </a:r>
          </a:p>
          <a:p>
            <a:pPr marL="342900" lvl="0" indent="-342900" algn="just">
              <a:buFont typeface="Arial" charset="0"/>
              <a:buChar char="•"/>
            </a:pPr>
            <a:r>
              <a:rPr lang="ru-RU" sz="2000" dirty="0"/>
              <a:t>умения выражать просьбы/требования с использованием вербальных и невербальных средств коммуникации;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ru-RU" sz="2000" b="1" i="1" dirty="0"/>
              <a:t>Формирование</a:t>
            </a:r>
            <a:r>
              <a:rPr lang="ru-RU" sz="2000" b="1" dirty="0"/>
              <a:t> </a:t>
            </a:r>
            <a:r>
              <a:rPr lang="ru-RU" sz="2000" b="1" i="1" dirty="0" err="1"/>
              <a:t>социоэмоциональных</a:t>
            </a:r>
            <a:r>
              <a:rPr lang="ru-RU" sz="2000" b="1" i="1" dirty="0"/>
              <a:t> навыков</a:t>
            </a:r>
          </a:p>
          <a:p>
            <a:pPr marL="342900" lvl="0" indent="-342900" algn="just">
              <a:buFont typeface="Arial" charset="0"/>
              <a:buChar char="•"/>
            </a:pPr>
            <a:r>
              <a:rPr lang="ru-RU" sz="2000" dirty="0"/>
              <a:t>навыков адекватного выражения эмоций и сообщения о своих чувствах с использованием вербальных и невербальных средств коммуникации;</a:t>
            </a:r>
            <a:endParaRPr lang="ru-RU" sz="2000" b="1" i="1" dirty="0"/>
          </a:p>
          <a:p>
            <a:pPr marL="342900" indent="-342900" algn="just">
              <a:buFont typeface="Arial" charset="0"/>
              <a:buChar char="•"/>
            </a:pPr>
            <a:r>
              <a:rPr lang="ru-RU" sz="2000" b="1" i="1" dirty="0"/>
              <a:t>Формирование</a:t>
            </a:r>
            <a:r>
              <a:rPr lang="ru-RU" sz="2000" dirty="0"/>
              <a:t> </a:t>
            </a:r>
            <a:r>
              <a:rPr lang="ru-RU" sz="2000" b="1" i="1" dirty="0"/>
              <a:t>диалоговых навыков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ru-RU" sz="2000" dirty="0"/>
              <a:t>вербальных диалоговых навыков: умения инициировать и завершить диалог стандартной фразой; разъяснить ситуацию или проявить настойчивость, повторяя сообщение; поддержать разговор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9" name="Picture 7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34382"/>
            <a:ext cx="857126" cy="64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трелка вниз 15"/>
          <p:cNvSpPr/>
          <p:nvPr/>
        </p:nvSpPr>
        <p:spPr>
          <a:xfrm>
            <a:off x="4106880" y="1545507"/>
            <a:ext cx="792088" cy="1024880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184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663282" y="116632"/>
            <a:ext cx="7772400" cy="15121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 </a:t>
            </a:r>
            <a:b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«Центр психолого-медико-социального сопровождения </a:t>
            </a:r>
            <a:b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«Росток» г. Ульяновска</a:t>
            </a:r>
            <a:b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(МБОУ Центр «Росток»)</a:t>
            </a:r>
            <a:b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886690" cy="6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179512" y="1628801"/>
            <a:ext cx="8856984" cy="50405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сопровождение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эмоционального благополучия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 ДОУ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000" dirty="0">
              <a:solidFill>
                <a:srgbClr val="FF0000"/>
              </a:solidFill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раз в неделю по 40 минут (17 занятий)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организации: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рассчитана на детей 3-6 лет., реализуется в МБОУ Центр «Росток» и объединяет в себе различные формы деятельности.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200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01198" y="3068668"/>
            <a:ext cx="8603452" cy="28806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5698" y="332656"/>
            <a:ext cx="8603452" cy="141752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70198" y="332656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эмоционального благополучия дошкольника по возрастным группам: 3-4 года, 4-5 лет, 5-6 лет; разработка системы психологического сопровождения эмоционального благополучия детей дошкольного возраста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4876" y="3179589"/>
            <a:ext cx="856895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/>
              <a:t>Анализ проблем эмоциональной сферы детей дошкольного возраста. 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/>
              <a:t>Проведение лонгитюдного исследования эмоционального благополучия у     дошкольников.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/>
              <a:t>Разработка программ для детей дошкольного возраста с целью коррекции эмоционального неблагополучия.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/>
              <a:t>Разработка программ семинаров для педагогов и лектории для родителей.</a:t>
            </a: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9" name="Picture 7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857126" cy="64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трелка вниз 15"/>
          <p:cNvSpPr/>
          <p:nvPr/>
        </p:nvSpPr>
        <p:spPr>
          <a:xfrm>
            <a:off x="4141380" y="1982279"/>
            <a:ext cx="792088" cy="826567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99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663282" y="116632"/>
            <a:ext cx="7772400" cy="15121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 </a:t>
            </a:r>
            <a:b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«Центр психолого-медико-социального сопровождения </a:t>
            </a:r>
            <a:b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«Росток» г. Ульяновска</a:t>
            </a:r>
            <a:b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(МБОУ Центр «Росток»)</a:t>
            </a:r>
            <a:b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886690" cy="6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179512" y="1628801"/>
            <a:ext cx="8856984" cy="50405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психологического сопровождения   одаренных детей  в  образовательном  учреждении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000" dirty="0">
              <a:solidFill>
                <a:srgbClr val="FF0000"/>
              </a:solidFill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занятий для дошкольников - 34 занятия, 1 раз в неделю по 30 минут. Программа занятий для младших школьников - 15 занятий по 40 минут.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организации: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сопровождения одарённых детей рассчитана на дошкольный  и школьный возраст.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состоит из следующих блоков: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диагностический блок;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развивающий блок;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родителями.</a:t>
            </a:r>
          </a:p>
        </p:txBody>
      </p:sp>
    </p:spTree>
    <p:extLst>
      <p:ext uri="{BB962C8B-B14F-4D97-AF65-F5344CB8AC3E}">
        <p14:creationId xmlns:p14="http://schemas.microsoft.com/office/powerpoint/2010/main" val="3245678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01198" y="3068668"/>
            <a:ext cx="8603452" cy="28806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5698" y="332656"/>
            <a:ext cx="8603452" cy="141752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70198" y="332656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 развитие одарённых детей в условиях образовательной организации.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4876" y="3179589"/>
            <a:ext cx="856895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одарённых детей;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поисковой активности, мыслительной деятельности и дивергентного мышления;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совместной деятельности детей и родителей.</a:t>
            </a:r>
          </a:p>
        </p:txBody>
      </p:sp>
      <p:pic>
        <p:nvPicPr>
          <p:cNvPr id="3079" name="Picture 7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857126" cy="64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трелка вниз 15"/>
          <p:cNvSpPr/>
          <p:nvPr/>
        </p:nvSpPr>
        <p:spPr>
          <a:xfrm>
            <a:off x="4141380" y="1982279"/>
            <a:ext cx="792088" cy="826567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842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663282" y="116632"/>
            <a:ext cx="7772400" cy="15121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 </a:t>
            </a:r>
            <a:b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«Центр психолого-медико-социального сопровождения </a:t>
            </a:r>
            <a:b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«Росток» г. Ульяновска</a:t>
            </a:r>
            <a:b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(МБОУ Центр «Росток»)</a:t>
            </a:r>
            <a:b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886690" cy="6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0" y="1628801"/>
            <a:ext cx="9144000" cy="540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«Тропинка к сердцу»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психолого-педагогического сопровождения семей, воспитывающих детей с ограниченными возможностями здоровья</a:t>
            </a:r>
          </a:p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организации: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состоит из 5 блоков: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1.Диагностический блок (диагностика позиции родителей, особенностей детско-родительских отношений, воспитательных умений родителей, динамики развития семейной ситуации)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2.Развивающий блок (тренинги общения для родителей, имеющих детей с особыми возможностями здоровья, родительской позиции)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3.Просветительский блок (памятки, буклеты, рекомендации)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4.Консультативный блок (особенности консультирования родителей, имеющих детей с ОВЗ, этапы консультирования)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5.Профилактический блок (тренинги профилактики эмоционального выгорания, снятия напряжения, формирования жизненной стойкости)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716802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559</TotalTime>
  <Words>972</Words>
  <Application>Microsoft Office PowerPoint</Application>
  <PresentationFormat>Экран (4:3)</PresentationFormat>
  <Paragraphs>108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Tw Cen MT</vt:lpstr>
      <vt:lpstr>Капля</vt:lpstr>
      <vt:lpstr>Методическое оснащение деятельности педагога-психолога МБДОУ</vt:lpstr>
      <vt:lpstr>rostok73.ru – сайт МБОУ Центр «Росток» Тел.: 73-64-22 psychologist.spp@mail.ru - почта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volsk</cp:lastModifiedBy>
  <cp:revision>75</cp:revision>
  <cp:lastPrinted>2020-09-22T11:38:12Z</cp:lastPrinted>
  <dcterms:created xsi:type="dcterms:W3CDTF">2020-09-21T09:34:45Z</dcterms:created>
  <dcterms:modified xsi:type="dcterms:W3CDTF">2022-04-17T16:20:19Z</dcterms:modified>
</cp:coreProperties>
</file>